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3" r:id="rId6"/>
    <p:sldId id="258" r:id="rId7"/>
    <p:sldId id="265" r:id="rId8"/>
    <p:sldId id="264" r:id="rId9"/>
    <p:sldId id="261" r:id="rId10"/>
  </p:sldIdLst>
  <p:sldSz cx="12192000" cy="6858000"/>
  <p:notesSz cx="6858000" cy="9144000"/>
  <p:embeddedFontLst>
    <p:embeddedFont>
      <p:font typeface="PF스타더스트" panose="03050601020101020101" pitchFamily="66" charset="-127"/>
      <p:regular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0" autoAdjust="0"/>
    <p:restoredTop sz="94660"/>
  </p:normalViewPr>
  <p:slideViewPr>
    <p:cSldViewPr snapToGrid="0">
      <p:cViewPr varScale="1">
        <p:scale>
          <a:sx n="91" d="100"/>
          <a:sy n="91" d="100"/>
        </p:scale>
        <p:origin x="13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B10736-89EB-912C-A932-CEB75C2C58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A9410E1-6517-D84F-485C-E7A49ADA17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B3AA35-047C-03DB-61F4-92B55D41A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26FFD-5B59-4E91-84E7-1EDCE0890E9E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224B7C-EDFA-3BC1-1CCB-7BDF01414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ACA773-6022-84DA-FC0B-F74516135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9D594-E3D9-49D1-9796-C073F2CFC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741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F308C-E4F7-E230-F81E-17B7EE3CE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4A5A6D5-AD67-8EAE-CE49-1AA08F97FE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AF7391-2446-63E5-8E0F-D267BE75F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26FFD-5B59-4E91-84E7-1EDCE0890E9E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071DBC-E0F3-D669-3489-16E826A4B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6AAAE3-0B02-6172-361A-BEDCE0D85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9D594-E3D9-49D1-9796-C073F2CFC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9372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8587D52-BFEC-75E5-D603-71B0B3EA8C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852A9AE-4856-22BF-153B-ACD4087910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B116F9-84AE-B702-4302-314C6F239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26FFD-5B59-4E91-84E7-1EDCE0890E9E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B98DCC-8C12-8FAB-64B2-FF1CAB26E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80F2D2-E149-6290-BE7E-2E779F0D2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9D594-E3D9-49D1-9796-C073F2CFC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0970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A36F09-8AED-53AE-59D8-916934678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FF51F2-CFE1-2C36-97B8-0EBA70CFA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74922B-B979-9BAB-BCAF-7A57278F2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26FFD-5B59-4E91-84E7-1EDCE0890E9E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7205A4-29C2-6D49-C49D-116586659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D537D7-9E73-8CC1-0A8F-2963C1945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9D594-E3D9-49D1-9796-C073F2CFC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663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DCE665-14E2-4FA4-D30D-9508A1321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7EEF9B-4643-B796-1FA8-28C7D48760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748362-2D5E-FD79-1605-C600439F2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26FFD-5B59-4E91-84E7-1EDCE0890E9E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BFED68-E205-29C7-2E68-9E112DBE5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809AC1-6AEA-5352-012A-F1FC30841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9D594-E3D9-49D1-9796-C073F2CFC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7591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CBE63E-CE90-7C34-6DD9-C29918E1F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1397F1-101D-708F-29A2-9128812D35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6D42DBC-C73F-2F30-D16C-DB9ADE6387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FE086FB-8437-DF0E-A27C-CE2BFA016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26FFD-5B59-4E91-84E7-1EDCE0890E9E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1E251D-ABD2-4571-14F2-CF306533D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B3A4EB6-54FB-E684-22A7-BD31B11CA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9D594-E3D9-49D1-9796-C073F2CFC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2737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92D59E-5D01-A222-5E3B-F5EB5D9D3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F9D9541-0A88-4004-B649-5512740F2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E0FC84C-72C6-9D6A-F71B-78E030352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E09E762-53CC-1A0B-D0E3-E7EBE58738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59C5C80-E0CB-F7BD-73ED-B728EC88F7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A5230F9-C883-839F-E410-174AF0EC2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26FFD-5B59-4E91-84E7-1EDCE0890E9E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6C39C22-4DC0-4944-5DED-A62336062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D83270F-8837-BB07-CFC6-DE23A5187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9D594-E3D9-49D1-9796-C073F2CFC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4712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261B05-70A9-65D1-E0B7-33C58AFB2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8A6CB31-91F2-A0C2-C4CA-68812727A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26FFD-5B59-4E91-84E7-1EDCE0890E9E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9F7BB8B-1753-ABDC-F9F0-408AC459B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B6EDD7C-F935-816E-2E91-1D0287C39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9D594-E3D9-49D1-9796-C073F2CFC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0326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8706474-8AA4-5A27-EEF9-9B56CBB9F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26FFD-5B59-4E91-84E7-1EDCE0890E9E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B6DAD01-BFAF-F93E-F59D-9FEAD1FD5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56AD8C5-D37B-49D1-B0B8-A66AAD3E0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9D594-E3D9-49D1-9796-C073F2CFC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8210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E2D457-CC80-5452-15DE-919DD4B15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7D2754-9C92-FCE4-8977-7D4EA25E27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80DB629-2A79-6251-3CE2-49AEDFB4F0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42905B-EBC8-B886-8025-E85CAB149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26FFD-5B59-4E91-84E7-1EDCE0890E9E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B1AD0F-7C62-3842-4F27-C02FD4E9D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9C54E8-F8E6-7E3F-6359-100DDE6A4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9D594-E3D9-49D1-9796-C073F2CFC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930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D0E7DC-8E28-C498-05E5-E8FD93F35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B06537E-FC7F-CED0-EB38-4A24A7D825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60DC9F2-879B-2BFF-9E17-494633FA86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0FCCE4-2E17-FE75-3CE5-5588C70C0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26FFD-5B59-4E91-84E7-1EDCE0890E9E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2DC9905-3525-0307-B9B5-C4825840E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E8443C-7F1D-C741-C78D-51BBEACA0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9D594-E3D9-49D1-9796-C073F2CFC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0026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E71032A-65FF-44FE-4619-9AE7C9754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70A48F-15B2-FC1F-42C9-38D45817CA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06A79D-CB1A-CAC0-2461-97043CE03A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26FFD-5B59-4E91-84E7-1EDCE0890E9E}" type="datetimeFigureOut">
              <a:rPr lang="ko-KR" altLang="en-US" smtClean="0"/>
              <a:t>2022-06-08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C259A4-5B1C-2F16-8AF4-A467C91393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4112BA-4BAD-9C6E-4E0D-60F942257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29D594-E3D9-49D1-9796-C073F2CFC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402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E05A1F-B40A-BC23-F53E-4C2D794F76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F스타더스트" panose="03050601020101020101" pitchFamily="66" charset="-127"/>
                <a:ea typeface="PF스타더스트" panose="03050601020101020101" pitchFamily="66" charset="-127"/>
              </a:rPr>
              <a:t>l </a:t>
            </a:r>
            <a:r>
              <a:rPr lang="en-US" altLang="ko-KR" sz="7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F스타더스트" panose="03050601020101020101" pitchFamily="66" charset="-127"/>
                <a:ea typeface="PF스타더스트" panose="03050601020101020101" pitchFamily="66" charset="-127"/>
              </a:rPr>
              <a:t>wanna</a:t>
            </a:r>
            <a:r>
              <a:rPr lang="en-US" altLang="ko-KR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F스타더스트" panose="03050601020101020101" pitchFamily="66" charset="-127"/>
                <a:ea typeface="PF스타더스트" panose="03050601020101020101" pitchFamily="66" charset="-127"/>
              </a:rPr>
              <a:t> be the</a:t>
            </a:r>
            <a:br>
              <a:rPr lang="en-US" altLang="ko-KR" sz="7200" b="1" dirty="0">
                <a:latin typeface="PF스타더스트" panose="03050601020101020101" pitchFamily="66" charset="-127"/>
                <a:ea typeface="PF스타더스트" panose="03050601020101020101" pitchFamily="66" charset="-127"/>
              </a:rPr>
            </a:br>
            <a:r>
              <a:rPr lang="en-US" altLang="ko-KR" sz="7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F스타더스트" panose="03050601020101020101" pitchFamily="66" charset="-127"/>
                <a:ea typeface="PF스타더스트" panose="03050601020101020101" pitchFamily="66" charset="-127"/>
              </a:rPr>
              <a:t>Villian</a:t>
            </a:r>
            <a:endParaRPr lang="ko-KR" altLang="en-US" sz="7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PF스타더스트" panose="03050601020101020101" pitchFamily="66" charset="-127"/>
              <a:ea typeface="PF스타더스트" panose="03050601020101020101" pitchFamily="66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CC690FF-5904-A10B-6E3A-C97F01D039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4682" y="4402138"/>
            <a:ext cx="4502727" cy="1655762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ko-KR" altLang="en-US" dirty="0"/>
              <a:t>게임</a:t>
            </a:r>
            <a:r>
              <a:rPr lang="en-US" altLang="ko-KR" dirty="0"/>
              <a:t>1</a:t>
            </a:r>
            <a:r>
              <a:rPr lang="ko-KR" altLang="en-US" dirty="0"/>
              <a:t>팀</a:t>
            </a:r>
            <a:endParaRPr lang="en-US" altLang="ko-KR" dirty="0"/>
          </a:p>
          <a:p>
            <a:pPr algn="l"/>
            <a:r>
              <a:rPr lang="en-US" altLang="ko-KR" dirty="0"/>
              <a:t>IT</a:t>
            </a:r>
            <a:r>
              <a:rPr lang="ko-KR" altLang="en-US" dirty="0"/>
              <a:t>융합응용공학과 </a:t>
            </a:r>
            <a:r>
              <a:rPr lang="en-US" altLang="ko-KR" dirty="0"/>
              <a:t>201911454 </a:t>
            </a:r>
            <a:r>
              <a:rPr lang="ko-KR" altLang="en-US" dirty="0" err="1"/>
              <a:t>김범규</a:t>
            </a:r>
            <a:endParaRPr lang="en-US" altLang="ko-KR" dirty="0"/>
          </a:p>
          <a:p>
            <a:pPr algn="l"/>
            <a:r>
              <a:rPr lang="en-US" altLang="ko-KR" dirty="0"/>
              <a:t>IT</a:t>
            </a:r>
            <a:r>
              <a:rPr lang="ko-KR" altLang="en-US" dirty="0"/>
              <a:t>융합응용공학과 </a:t>
            </a:r>
            <a:r>
              <a:rPr lang="en-US" altLang="ko-KR" dirty="0"/>
              <a:t>201912022 </a:t>
            </a:r>
            <a:r>
              <a:rPr lang="ko-KR" altLang="en-US" dirty="0" err="1"/>
              <a:t>심재욱</a:t>
            </a:r>
            <a:endParaRPr lang="en-US" altLang="ko-KR" dirty="0"/>
          </a:p>
          <a:p>
            <a:pPr algn="l"/>
            <a:r>
              <a:rPr lang="ko-KR" altLang="en-US" dirty="0"/>
              <a:t>컴퓨터공학과 </a:t>
            </a:r>
            <a:r>
              <a:rPr lang="en-US" altLang="ko-KR" dirty="0"/>
              <a:t>202012093 </a:t>
            </a:r>
            <a:r>
              <a:rPr lang="ko-KR" altLang="en-US" dirty="0" err="1"/>
              <a:t>윤정하</a:t>
            </a:r>
            <a:endParaRPr lang="en-US" altLang="ko-KR" dirty="0"/>
          </a:p>
          <a:p>
            <a:pPr algn="l"/>
            <a:r>
              <a:rPr lang="ko-KR" altLang="en-US" dirty="0"/>
              <a:t>컴퓨터공학과 </a:t>
            </a:r>
            <a:r>
              <a:rPr lang="en-US" altLang="ko-KR" dirty="0"/>
              <a:t>202213356 </a:t>
            </a:r>
            <a:r>
              <a:rPr lang="ko-KR" altLang="en-US" dirty="0"/>
              <a:t>이문빈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69592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5B73B9-53DA-5625-E080-C4DE72676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스테이지 구성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C822CC6-74E6-948A-DC5A-615877EC3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372" y="2086984"/>
            <a:ext cx="1828800" cy="10287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0BED649-A706-FA94-E63D-F34908D86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4617" y="2086984"/>
            <a:ext cx="1828800" cy="10287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5986307-7458-2229-6312-94621E1537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7862" y="2086984"/>
            <a:ext cx="1828800" cy="10287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3B20D30-4CA3-97F7-BD34-FA8F78284D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9184" y="2086984"/>
            <a:ext cx="1828800" cy="10287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C5BB545-8FC1-1745-C248-45BBF71AA030}"/>
              </a:ext>
            </a:extLst>
          </p:cNvPr>
          <p:cNvSpPr txBox="1"/>
          <p:nvPr/>
        </p:nvSpPr>
        <p:spPr>
          <a:xfrm>
            <a:off x="9714155" y="2226833"/>
            <a:ext cx="1484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보스</a:t>
            </a:r>
            <a:r>
              <a:rPr lang="en-US" altLang="ko-KR" dirty="0"/>
              <a:t>1</a:t>
            </a:r>
            <a:r>
              <a:rPr lang="ko-KR" altLang="en-US" dirty="0"/>
              <a:t>사진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F303A3-75F2-ACCB-E2E3-0C2ED3F8342C}"/>
              </a:ext>
            </a:extLst>
          </p:cNvPr>
          <p:cNvSpPr txBox="1"/>
          <p:nvPr/>
        </p:nvSpPr>
        <p:spPr>
          <a:xfrm>
            <a:off x="871372" y="4035911"/>
            <a:ext cx="1484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맵</a:t>
            </a:r>
            <a:r>
              <a:rPr lang="en-US" altLang="ko-KR" dirty="0"/>
              <a:t>6</a:t>
            </a:r>
            <a:r>
              <a:rPr lang="ko-KR" altLang="en-US" dirty="0"/>
              <a:t>사진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01DFF1-9541-5F37-6A04-ADFB7A981AA2}"/>
              </a:ext>
            </a:extLst>
          </p:cNvPr>
          <p:cNvSpPr txBox="1"/>
          <p:nvPr/>
        </p:nvSpPr>
        <p:spPr>
          <a:xfrm>
            <a:off x="3094617" y="4035911"/>
            <a:ext cx="1484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맵</a:t>
            </a:r>
            <a:r>
              <a:rPr lang="en-US" altLang="ko-KR" dirty="0"/>
              <a:t>7</a:t>
            </a:r>
            <a:r>
              <a:rPr lang="ko-KR" altLang="en-US" dirty="0"/>
              <a:t>사진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F591135-9249-5ABD-9DE3-4FC5EA10CC29}"/>
              </a:ext>
            </a:extLst>
          </p:cNvPr>
          <p:cNvSpPr txBox="1"/>
          <p:nvPr/>
        </p:nvSpPr>
        <p:spPr>
          <a:xfrm>
            <a:off x="5353722" y="3940885"/>
            <a:ext cx="1484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맵</a:t>
            </a:r>
            <a:r>
              <a:rPr lang="en-US" altLang="ko-KR" dirty="0"/>
              <a:t>8</a:t>
            </a:r>
            <a:r>
              <a:rPr lang="ko-KR" altLang="en-US" dirty="0"/>
              <a:t>사진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6F57519-F908-F812-0413-AB202B9CA4E8}"/>
              </a:ext>
            </a:extLst>
          </p:cNvPr>
          <p:cNvSpPr txBox="1"/>
          <p:nvPr/>
        </p:nvSpPr>
        <p:spPr>
          <a:xfrm>
            <a:off x="7576967" y="3940885"/>
            <a:ext cx="1484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맵</a:t>
            </a:r>
            <a:r>
              <a:rPr lang="en-US" altLang="ko-KR" dirty="0"/>
              <a:t>9</a:t>
            </a:r>
            <a:r>
              <a:rPr lang="ko-KR" altLang="en-US" dirty="0"/>
              <a:t>사진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A05BD0-7A7C-4491-A40B-EE4950853E57}"/>
              </a:ext>
            </a:extLst>
          </p:cNvPr>
          <p:cNvSpPr txBox="1"/>
          <p:nvPr/>
        </p:nvSpPr>
        <p:spPr>
          <a:xfrm>
            <a:off x="9714155" y="3887119"/>
            <a:ext cx="1484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보스</a:t>
            </a:r>
            <a:r>
              <a:rPr lang="en-US" altLang="ko-KR" dirty="0"/>
              <a:t>2</a:t>
            </a:r>
            <a:r>
              <a:rPr lang="ko-KR" altLang="en-US" dirty="0"/>
              <a:t>사진</a:t>
            </a:r>
          </a:p>
        </p:txBody>
      </p:sp>
    </p:spTree>
    <p:extLst>
      <p:ext uri="{BB962C8B-B14F-4D97-AF65-F5344CB8AC3E}">
        <p14:creationId xmlns:p14="http://schemas.microsoft.com/office/powerpoint/2010/main" val="3502740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1E815B-496A-FF9E-AA80-BAFB3AEED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달라진 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A4018E-1220-3C4E-E80E-F653E9D32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6122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210566-A8E3-4001-DD1B-0B9436837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어려웠던 점</a:t>
            </a:r>
          </a:p>
        </p:txBody>
      </p:sp>
      <p:pic>
        <p:nvPicPr>
          <p:cNvPr id="1026" name="Picture 2" descr="Cannot see all conflicts · Issue #6213 · desktop/desktop · GitHub">
            <a:extLst>
              <a:ext uri="{FF2B5EF4-FFF2-40B4-BE49-F238E27FC236}">
                <a16:creationId xmlns:a16="http://schemas.microsoft.com/office/drawing/2014/main" id="{C48D3175-3895-0E7A-8375-1048AEFD70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5770" y="2073636"/>
            <a:ext cx="4835763" cy="3855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8773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35EB33-299E-A89F-6DBA-0ABB316D5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어려웠던 점</a:t>
            </a:r>
          </a:p>
        </p:txBody>
      </p:sp>
      <p:pic>
        <p:nvPicPr>
          <p:cNvPr id="2050" name="Picture 2" descr="999+ Errors in Console on Startup - Unity Answers">
            <a:extLst>
              <a:ext uri="{FF2B5EF4-FFF2-40B4-BE49-F238E27FC236}">
                <a16:creationId xmlns:a16="http://schemas.microsoft.com/office/drawing/2014/main" id="{C60412D3-17A4-7B99-BF73-81379FBBCA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4" r="23636" b="13165"/>
          <a:stretch/>
        </p:blipFill>
        <p:spPr bwMode="auto">
          <a:xfrm>
            <a:off x="2462549" y="1690688"/>
            <a:ext cx="7266901" cy="4460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9030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4D3AC9-7945-4980-73E3-27D4F3354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어려웠던 점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9374D86-8246-36A6-D207-3D032F5BE0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77" y="2169879"/>
            <a:ext cx="3369469" cy="3369469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FF90273-D2E2-FB85-21D9-B54915F80D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2756" y="2146067"/>
            <a:ext cx="3021806" cy="33932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BB8056-B741-BE5C-6252-E7F35B1315BB}"/>
              </a:ext>
            </a:extLst>
          </p:cNvPr>
          <p:cNvSpPr txBox="1"/>
          <p:nvPr/>
        </p:nvSpPr>
        <p:spPr>
          <a:xfrm>
            <a:off x="2859810" y="5733313"/>
            <a:ext cx="1269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에디터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5B7B42-14C9-F581-3F11-00187E68B7B4}"/>
              </a:ext>
            </a:extLst>
          </p:cNvPr>
          <p:cNvSpPr txBox="1"/>
          <p:nvPr/>
        </p:nvSpPr>
        <p:spPr>
          <a:xfrm>
            <a:off x="7758237" y="5733313"/>
            <a:ext cx="1699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윈도우 빌드</a:t>
            </a:r>
          </a:p>
        </p:txBody>
      </p:sp>
    </p:spTree>
    <p:extLst>
      <p:ext uri="{BB962C8B-B14F-4D97-AF65-F5344CB8AC3E}">
        <p14:creationId xmlns:p14="http://schemas.microsoft.com/office/powerpoint/2010/main" val="773321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E77954-CF2F-0140-4EF0-AA2AFC334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시연</a:t>
            </a:r>
          </a:p>
        </p:txBody>
      </p:sp>
    </p:spTree>
    <p:extLst>
      <p:ext uri="{BB962C8B-B14F-4D97-AF65-F5344CB8AC3E}">
        <p14:creationId xmlns:p14="http://schemas.microsoft.com/office/powerpoint/2010/main" val="2969676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210566-A8E3-4001-DD1B-0B9436837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소감</a:t>
            </a:r>
          </a:p>
        </p:txBody>
      </p:sp>
    </p:spTree>
    <p:extLst>
      <p:ext uri="{BB962C8B-B14F-4D97-AF65-F5344CB8AC3E}">
        <p14:creationId xmlns:p14="http://schemas.microsoft.com/office/powerpoint/2010/main" val="2411072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28ADF-FE68-4CD3-260D-F5C3F6E32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ㄱㅅ합니다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9037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57</Words>
  <Application>Microsoft Office PowerPoint</Application>
  <PresentationFormat>와이드스크린</PresentationFormat>
  <Paragraphs>22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PF스타더스트</vt:lpstr>
      <vt:lpstr>Arial</vt:lpstr>
      <vt:lpstr>Office 테마</vt:lpstr>
      <vt:lpstr>l wanna be the Villian</vt:lpstr>
      <vt:lpstr>스테이지 구성</vt:lpstr>
      <vt:lpstr>달라진 점</vt:lpstr>
      <vt:lpstr>어려웠던 점</vt:lpstr>
      <vt:lpstr>어려웠던 점</vt:lpstr>
      <vt:lpstr>어려웠던 점</vt:lpstr>
      <vt:lpstr>시연</vt:lpstr>
      <vt:lpstr>소감</vt:lpstr>
      <vt:lpstr>ㄱㅅ합니다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 wanna be the Villian</dc:title>
  <dc:creator>이문빈</dc:creator>
  <cp:lastModifiedBy>이문빈</cp:lastModifiedBy>
  <cp:revision>5</cp:revision>
  <dcterms:created xsi:type="dcterms:W3CDTF">2022-06-07T11:27:08Z</dcterms:created>
  <dcterms:modified xsi:type="dcterms:W3CDTF">2022-06-08T13:16:30Z</dcterms:modified>
</cp:coreProperties>
</file>

<file path=docProps/thumbnail.jpeg>
</file>